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D3EEEC-6E55-4D14-A6F6-FBCAEFF6A6B4}" v="1" dt="2025-09-30T08:08:16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FA4795B-90C4-397E-406F-302EEA72D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501F0540-C4DE-ED3C-1145-E18E1F087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F407F014-2CBF-2428-7AE7-AB32C5B3B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7F63F397-4DDC-3567-52AD-E535D9DA7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7E49D66-6C88-3CCB-A463-E96D851CB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45758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21625A1-EAE1-8EA7-6C4F-638B8EB35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A35C7970-F138-6C82-C89F-04B5E77DE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1B33740-05DF-C1E2-9CE5-1DE51219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46056BF-1F8E-7BA4-E7FD-CC07CE81B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878A8B3-4FEE-4C5E-CBC2-F1B34352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471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FFF3B5F7-5626-B3D5-9B0F-C54A269B4A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E8B8A57C-B7E9-ECAA-EA5E-333D69B52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DA792613-76C3-16C5-D9C5-766531C0F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B1D017B-4591-73E8-14E4-637AF910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FEC54F6-4578-E9D6-EA84-ABC89B9A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2894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6888239-3D13-6913-8499-170EFA521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7830DE7-1027-8E0E-6843-9B9802F81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76A0FBF3-18D8-1E4B-FCE9-D2551D5F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ED9021A-AA48-52AF-A707-AD6F0F3A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61FC89B-4F1F-C889-016F-D6E3EF852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7203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7445D43-CD4B-131B-E3A4-FFE08068F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803A06BB-DA14-BB36-4574-042EC6744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23C7E8A-4FA5-BA1E-23C6-B38E849EB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8B8DC90-EFBA-CD68-A15F-4BBF4709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3523CDD-D979-3519-0280-5B4B6D522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8603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337229B-EE80-08A9-C0BC-30E9F1428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2FF5418F-565F-C13D-0DFD-778CF0338C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F54D7F60-37CA-5B58-4E1B-03C438E97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96F35B20-76B9-96CC-6FBF-92AC37181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DC5BC83D-9E2C-1AC2-F50D-9F331F9A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1CEE6E1C-436C-94ED-B7D9-9E484C99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975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08023E6-6063-7B3C-6B41-1D83D8D92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FBE5E607-E27E-6D07-B14C-F992DB6EE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883985FB-BF44-CD96-9FF9-BDD6C41E4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B68CEDA4-7CF4-A2CE-49D9-FDC2B89F1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0D0580AB-E823-9FAF-4B25-F9D8EF953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3B28D3A9-5E1A-2BAA-CFBF-9A582A3C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BE172DFC-55AB-268D-27E3-E5DCB7F90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BA9BB767-9337-5A7F-02C0-23F2BB3DA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41241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0B8ADBD-D6E2-AECD-FA24-BC4B4333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0FFBD136-80C0-C562-15D2-C980B9C37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99986048-5F1D-CF02-808A-41080123D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CBED72E8-D69F-ECE9-BAAE-11C743947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0496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3F35CDEB-F6EA-7DD3-9D99-7DF27BA1D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136B8B4E-BEA2-F1F9-F2B6-1046CDD9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417D5B97-578B-2AB7-BCDD-C993B18DD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940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C18B948-181A-A13E-60CC-476CAE99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79D51FB-E082-0AC9-E99E-EFF3DDB23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3451D90C-48B9-FB2E-58C6-73BEB8BC6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A210B7E-C782-CFF1-BFD2-577B78243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8E2096BE-4F22-26B8-E8E9-EEF08104C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09BC6755-EC28-ABC7-EDF2-68409DA9B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819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639586B-610E-2CC0-F127-EDA1B059E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5C8588FC-8359-D225-8764-6F9F7F263C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A640F886-0631-36A7-CF56-716D80629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C95EFD5-DC90-C382-5D77-4716F3D5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BB0C056E-5951-225E-E0DF-6C764DB16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0BE8363C-87D5-CEEC-4082-7069FCFE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0561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9C2C0649-4BA5-9BF1-7AB2-8BDBA6584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B7E1E791-B70B-BF5A-1570-93F001B12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A9F37CBD-22C5-7B98-86D1-BCE112465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2E248D-544D-4F7F-9CF8-AD86449C18EF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DCBBF42-6FA8-4701-6964-581E2F5425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35E7D01-92C7-962A-9F84-64AB03FE0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46667C-0E6C-4381-9E9C-7129D2861138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92433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F29F2E6-AB05-161E-7090-61BB2D0D8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"/>
            <a:ext cx="9144000" cy="1517515"/>
          </a:xfrm>
        </p:spPr>
        <p:txBody>
          <a:bodyPr/>
          <a:lstStyle/>
          <a:p>
            <a:r>
              <a:rPr lang="vi-VN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Video</a:t>
            </a:r>
            <a:r>
              <a:rPr lang="vi-VN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minh họa</a:t>
            </a:r>
            <a:endParaRPr lang="vi-VN" dirty="0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225584D3-A873-CDF0-86BB-18FED627E0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 dirty="0"/>
          </a:p>
        </p:txBody>
      </p:sp>
      <p:pic>
        <p:nvPicPr>
          <p:cNvPr id="5" name="quanap">
            <a:hlinkClick r:id="" action="ppaction://media"/>
            <a:extLst>
              <a:ext uri="{FF2B5EF4-FFF2-40B4-BE49-F238E27FC236}">
                <a16:creationId xmlns:a16="http://schemas.microsoft.com/office/drawing/2014/main" id="{4AFF213E-7403-903D-66A6-2D095A7D42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9447" y="2232497"/>
            <a:ext cx="650716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3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</Words>
  <Application>Microsoft Office PowerPoint</Application>
  <PresentationFormat>Màn hình rộng</PresentationFormat>
  <Paragraphs>1</Paragraphs>
  <Slides>1</Slides>
  <Notes>0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2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Chủ đề Office</vt:lpstr>
      <vt:lpstr>Video minh họa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Phúc Lăng</dc:creator>
  <cp:lastModifiedBy>Phúc Lăng</cp:lastModifiedBy>
  <cp:revision>1</cp:revision>
  <dcterms:created xsi:type="dcterms:W3CDTF">2025-09-30T07:46:32Z</dcterms:created>
  <dcterms:modified xsi:type="dcterms:W3CDTF">2025-09-30T08:08:25Z</dcterms:modified>
</cp:coreProperties>
</file>

<file path=docProps/thumbnail.jpeg>
</file>